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0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6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7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3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5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42FD1-D159-4AB6-BCA2-927C609C3B4F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2F49-8C5E-478E-9AC8-5A3B53E1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03" t="16329" r="27564" b="22931"/>
          <a:stretch/>
        </p:blipFill>
        <p:spPr>
          <a:xfrm>
            <a:off x="1815921" y="423825"/>
            <a:ext cx="7920507" cy="59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102" t="15977" r="26970" b="22931"/>
          <a:stretch/>
        </p:blipFill>
        <p:spPr>
          <a:xfrm>
            <a:off x="1583990" y="5913"/>
            <a:ext cx="8757745" cy="65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99" t="17561" r="26771" b="22931"/>
          <a:stretch/>
        </p:blipFill>
        <p:spPr>
          <a:xfrm>
            <a:off x="1691057" y="-6342"/>
            <a:ext cx="8882498" cy="64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01" t="15625" r="28356" b="22755"/>
          <a:stretch/>
        </p:blipFill>
        <p:spPr>
          <a:xfrm>
            <a:off x="2120047" y="599700"/>
            <a:ext cx="8028505" cy="62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99" t="16681" r="27266" b="22931"/>
          <a:stretch/>
        </p:blipFill>
        <p:spPr>
          <a:xfrm>
            <a:off x="1506829" y="277936"/>
            <a:ext cx="8500056" cy="6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05" t="15977" r="26970" b="22755"/>
          <a:stretch/>
        </p:blipFill>
        <p:spPr>
          <a:xfrm>
            <a:off x="2060620" y="316347"/>
            <a:ext cx="7868991" cy="58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705" t="16154" r="27367" b="22579"/>
          <a:stretch/>
        </p:blipFill>
        <p:spPr>
          <a:xfrm>
            <a:off x="1751528" y="392806"/>
            <a:ext cx="8036416" cy="60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04" t="15625" r="26970" b="21699"/>
          <a:stretch/>
        </p:blipFill>
        <p:spPr>
          <a:xfrm>
            <a:off x="1854558" y="296214"/>
            <a:ext cx="8047126" cy="61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08" t="16330" r="26870" b="22403"/>
          <a:stretch/>
        </p:blipFill>
        <p:spPr>
          <a:xfrm>
            <a:off x="1378039" y="233214"/>
            <a:ext cx="8718998" cy="644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905" t="16682" r="27563" b="23635"/>
          <a:stretch/>
        </p:blipFill>
        <p:spPr>
          <a:xfrm>
            <a:off x="2189408" y="327290"/>
            <a:ext cx="8216722" cy="60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05" t="15977" r="26772" b="23108"/>
          <a:stretch/>
        </p:blipFill>
        <p:spPr>
          <a:xfrm>
            <a:off x="1096660" y="256068"/>
            <a:ext cx="8948861" cy="66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300" t="16505" r="27366" b="24164"/>
          <a:stretch/>
        </p:blipFill>
        <p:spPr>
          <a:xfrm>
            <a:off x="2112135" y="220684"/>
            <a:ext cx="8255358" cy="60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607" t="15624" r="26771" b="22052"/>
          <a:stretch/>
        </p:blipFill>
        <p:spPr>
          <a:xfrm>
            <a:off x="1287887" y="110988"/>
            <a:ext cx="8899302" cy="66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</cp:revision>
  <dcterms:created xsi:type="dcterms:W3CDTF">2021-10-18T11:04:33Z</dcterms:created>
  <dcterms:modified xsi:type="dcterms:W3CDTF">2021-10-18T11:16:48Z</dcterms:modified>
</cp:coreProperties>
</file>